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5" r:id="rId4"/>
    <p:sldId id="264" r:id="rId5"/>
    <p:sldId id="263" r:id="rId6"/>
    <p:sldId id="258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422C16"/>
    <a:srgbClr val="0C788E"/>
    <a:srgbClr val="006666"/>
    <a:srgbClr val="0099CC"/>
    <a:srgbClr val="3366CC"/>
    <a:srgbClr val="660033"/>
    <a:srgbClr val="003399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8" autoAdjust="0"/>
    <p:restoredTop sz="94579" autoAdjust="0"/>
  </p:normalViewPr>
  <p:slideViewPr>
    <p:cSldViewPr>
      <p:cViewPr varScale="1">
        <p:scale>
          <a:sx n="66" d="100"/>
          <a:sy n="66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31FF1-05B1-4741-863C-14764206A521}" type="datetimeFigureOut">
              <a:rPr lang="en-PH" smtClean="0"/>
              <a:t>9/30/2012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CE3EA-6A05-458A-B759-3FF63AB52B49}" type="slidenum">
              <a:rPr lang="en-PH" smtClean="0"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CE3EA-6A05-458A-B759-3FF63AB52B49}" type="slidenum">
              <a:rPr lang="en-PH" smtClean="0"/>
              <a:t>1</a:t>
            </a:fld>
            <a:endParaRPr lang="en-P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CE3EA-6A05-458A-B759-3FF63AB52B49}" type="slidenum">
              <a:rPr lang="en-PH" smtClean="0"/>
              <a:t>2</a:t>
            </a:fld>
            <a:endParaRPr lang="en-P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CE3EA-6A05-458A-B759-3FF63AB52B49}" type="slidenum">
              <a:rPr lang="en-PH" smtClean="0"/>
              <a:t>3</a:t>
            </a:fld>
            <a:endParaRPr lang="en-P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CE3EA-6A05-458A-B759-3FF63AB52B49}" type="slidenum">
              <a:rPr lang="en-PH" smtClean="0"/>
              <a:t>4</a:t>
            </a:fld>
            <a:endParaRPr lang="en-P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CE3EA-6A05-458A-B759-3FF63AB52B49}" type="slidenum">
              <a:rPr lang="en-PH" smtClean="0"/>
              <a:t>5</a:t>
            </a:fld>
            <a:endParaRPr lang="en-P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56C34-262C-4076-B93A-F9A3BED54EF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DD3B2-718C-4F30-AFCC-DC4F339048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92D8A-BCEC-43DE-B266-BD1E5D5583B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24C83-0CF9-4000-B6CA-E031F36A3E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BA81F-E448-4CF1-A3D6-86B2859AA5B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F66BB-AFC9-4746-A7EE-8C184104E02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0BD05B-AD46-48C2-A8BC-071F0C00A3C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F38A1-9204-4CEF-A727-1235C128BD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67D1F-A3D7-43D6-98DD-7EEE9A4C392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4099D-5FB8-4AF1-9241-B4966221A86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8F59E-DA73-456D-8D2C-0EF39E0DD8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1F68299-FB5C-4937-9382-2629421E5234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6712"/>
            <a:ext cx="8229600" cy="1800200"/>
          </a:xfrm>
        </p:spPr>
        <p:txBody>
          <a:bodyPr/>
          <a:lstStyle/>
          <a:p>
            <a:r>
              <a:rPr lang="en-US" sz="9600" dirty="0" smtClean="0">
                <a:solidFill>
                  <a:schemeClr val="tx1"/>
                </a:solidFill>
                <a:latin typeface="Castellar" pitchFamily="18" charset="0"/>
              </a:rPr>
              <a:t>YEARBOOK</a:t>
            </a:r>
            <a:endParaRPr lang="en-US" sz="9600" dirty="0">
              <a:solidFill>
                <a:schemeClr val="tx1"/>
              </a:solidFill>
              <a:latin typeface="Castellar" pitchFamily="18" charset="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56992"/>
            <a:ext cx="8229600" cy="2769171"/>
          </a:xfrm>
        </p:spPr>
        <p:txBody>
          <a:bodyPr/>
          <a:lstStyle/>
          <a:p>
            <a:pPr algn="r">
              <a:buNone/>
            </a:pPr>
            <a:r>
              <a:rPr lang="en-US" dirty="0" smtClean="0"/>
              <a:t>Nursery-</a:t>
            </a:r>
            <a:r>
              <a:rPr lang="en-US" dirty="0" err="1" smtClean="0"/>
              <a:t>Matipid</a:t>
            </a:r>
            <a:r>
              <a:rPr lang="en-US" dirty="0" smtClean="0"/>
              <a:t> AM</a:t>
            </a:r>
          </a:p>
          <a:p>
            <a:pPr algn="r">
              <a:buNone/>
            </a:pPr>
            <a:r>
              <a:rPr lang="en-US" dirty="0" smtClean="0"/>
              <a:t>Ms. </a:t>
            </a:r>
            <a:r>
              <a:rPr lang="en-US" dirty="0" err="1" smtClean="0"/>
              <a:t>Resma</a:t>
            </a:r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PH" dirty="0" smtClean="0">
                <a:latin typeface="Copperplate Gothic Light" pitchFamily="34" charset="0"/>
              </a:rPr>
              <a:t>CONTENTS:</a:t>
            </a:r>
            <a:endParaRPr lang="en-PH" dirty="0">
              <a:latin typeface="Copperplate Gothic Ligh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PH" sz="4400" dirty="0" smtClean="0"/>
              <a:t>Classroom Learning</a:t>
            </a:r>
          </a:p>
          <a:p>
            <a:pPr lvl="1">
              <a:buFont typeface="Wingdings" pitchFamily="2" charset="2"/>
              <a:buChar char="q"/>
            </a:pPr>
            <a:r>
              <a:rPr lang="en-PH" sz="4400" dirty="0" smtClean="0"/>
              <a:t>Special Events</a:t>
            </a:r>
          </a:p>
          <a:p>
            <a:pPr lvl="2">
              <a:buFont typeface="Wingdings" pitchFamily="2" charset="2"/>
              <a:buChar char="q"/>
            </a:pPr>
            <a:r>
              <a:rPr lang="en-PH" sz="4400" dirty="0" smtClean="0"/>
              <a:t>Class Performances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Classroom Learning</a:t>
            </a:r>
            <a:endParaRPr lang="en-PH" dirty="0"/>
          </a:p>
        </p:txBody>
      </p:sp>
      <p:pic>
        <p:nvPicPr>
          <p:cNvPr id="5" name="Content Placeholder 4" descr="`1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99592" y="1268760"/>
            <a:ext cx="3312368" cy="352839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/>
          <a:lstStyle/>
          <a:p>
            <a:pPr>
              <a:buNone/>
            </a:pPr>
            <a:r>
              <a:rPr lang="en-PH" sz="3200" dirty="0" smtClean="0">
                <a:latin typeface="Kristen ITC" pitchFamily="66" charset="0"/>
              </a:rPr>
              <a:t>Students learned about:</a:t>
            </a:r>
          </a:p>
          <a:p>
            <a:pPr>
              <a:buNone/>
            </a:pPr>
            <a:endParaRPr lang="en-PH" dirty="0" smtClean="0">
              <a:latin typeface="Kristen ITC" pitchFamily="66" charset="0"/>
            </a:endParaRPr>
          </a:p>
          <a:p>
            <a:r>
              <a:rPr lang="en-PH" dirty="0" smtClean="0">
                <a:latin typeface="Kristen ITC" pitchFamily="66" charset="0"/>
              </a:rPr>
              <a:t>Counting numbers </a:t>
            </a:r>
          </a:p>
          <a:p>
            <a:r>
              <a:rPr lang="en-PH" dirty="0" smtClean="0">
                <a:latin typeface="Kristen ITC" pitchFamily="66" charset="0"/>
              </a:rPr>
              <a:t>Parts of the body</a:t>
            </a:r>
          </a:p>
          <a:p>
            <a:r>
              <a:rPr lang="en-PH" dirty="0" smtClean="0">
                <a:latin typeface="Kristen ITC" pitchFamily="66" charset="0"/>
              </a:rPr>
              <a:t>Alphabets</a:t>
            </a:r>
          </a:p>
          <a:p>
            <a:endParaRPr lang="en-PH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4000" dirty="0" smtClean="0"/>
              <a:t>Special Events and Performances</a:t>
            </a:r>
            <a:endParaRPr lang="en-PH" sz="4000" dirty="0"/>
          </a:p>
        </p:txBody>
      </p:sp>
      <p:pic>
        <p:nvPicPr>
          <p:cNvPr id="5" name="Content Placeholder 4" descr="carolers_clipart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27584" y="1340768"/>
            <a:ext cx="3456384" cy="345638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/>
          <a:p>
            <a:r>
              <a:rPr lang="en-PH" sz="2600" dirty="0" smtClean="0">
                <a:latin typeface="Kristen ITC" pitchFamily="66" charset="0"/>
              </a:rPr>
              <a:t>Our class led the flag raising ceremony in the month of October</a:t>
            </a:r>
          </a:p>
          <a:p>
            <a:r>
              <a:rPr lang="en-PH" sz="2600" dirty="0" smtClean="0">
                <a:latin typeface="Kristen ITC" pitchFamily="66" charset="0"/>
              </a:rPr>
              <a:t>5 pupils has been selected to represent our class in </a:t>
            </a:r>
            <a:r>
              <a:rPr lang="en-PH" sz="2600" dirty="0" err="1" smtClean="0">
                <a:latin typeface="Kristen ITC" pitchFamily="66" charset="0"/>
              </a:rPr>
              <a:t>buwan</a:t>
            </a:r>
            <a:r>
              <a:rPr lang="en-PH" sz="2600" dirty="0" smtClean="0">
                <a:latin typeface="Kristen ITC" pitchFamily="66" charset="0"/>
              </a:rPr>
              <a:t> </a:t>
            </a:r>
            <a:r>
              <a:rPr lang="en-PH" sz="2600" dirty="0" err="1" smtClean="0">
                <a:latin typeface="Kristen ITC" pitchFamily="66" charset="0"/>
              </a:rPr>
              <a:t>ng</a:t>
            </a:r>
            <a:r>
              <a:rPr lang="en-PH" sz="2600" dirty="0" smtClean="0">
                <a:latin typeface="Kristen ITC" pitchFamily="66" charset="0"/>
              </a:rPr>
              <a:t> </a:t>
            </a:r>
            <a:r>
              <a:rPr lang="en-PH" sz="2600" dirty="0" err="1" smtClean="0">
                <a:latin typeface="Kristen ITC" pitchFamily="66" charset="0"/>
              </a:rPr>
              <a:t>wika</a:t>
            </a:r>
            <a:r>
              <a:rPr lang="en-PH" sz="2600" dirty="0" smtClean="0">
                <a:latin typeface="Kristen ITC" pitchFamily="66" charset="0"/>
              </a:rPr>
              <a:t> celebration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Class Achievements</a:t>
            </a:r>
            <a:endParaRPr lang="en-PH" dirty="0"/>
          </a:p>
        </p:txBody>
      </p:sp>
      <p:pic>
        <p:nvPicPr>
          <p:cNvPr id="5" name="Content Placeholder 4" descr="School_Clip_Art_162 (1).gif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55576" y="1268760"/>
            <a:ext cx="3600400" cy="352839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/>
          <a:p>
            <a:r>
              <a:rPr lang="en-PH" dirty="0" smtClean="0">
                <a:latin typeface="Kristen ITC" pitchFamily="66" charset="0"/>
              </a:rPr>
              <a:t>Our class won 2</a:t>
            </a:r>
            <a:r>
              <a:rPr lang="en-PH" baseline="30000" dirty="0" smtClean="0">
                <a:latin typeface="Kristen ITC" pitchFamily="66" charset="0"/>
              </a:rPr>
              <a:t>nd</a:t>
            </a:r>
            <a:r>
              <a:rPr lang="en-PH" dirty="0" smtClean="0">
                <a:latin typeface="Kristen ITC" pitchFamily="66" charset="0"/>
              </a:rPr>
              <a:t> in the nutrition month celebration</a:t>
            </a:r>
            <a:endParaRPr lang="en-PH" dirty="0">
              <a:latin typeface="Kristen ITC" pitchFamily="66" charset="0"/>
            </a:endParaRPr>
          </a:p>
          <a:p>
            <a:r>
              <a:rPr lang="en-PH" dirty="0" smtClean="0">
                <a:latin typeface="Kristen ITC" pitchFamily="66" charset="0"/>
              </a:rPr>
              <a:t>We have consecutively received the most clean classroom award</a:t>
            </a:r>
            <a:endParaRPr lang="en-PH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84175"/>
          </a:xfrm>
        </p:spPr>
        <p:txBody>
          <a:bodyPr/>
          <a:lstStyle/>
          <a:p>
            <a:r>
              <a:rPr lang="en-PH" sz="4800" dirty="0" smtClean="0">
                <a:solidFill>
                  <a:srgbClr val="336600"/>
                </a:solidFill>
                <a:latin typeface="Jokerman" pitchFamily="82" charset="0"/>
              </a:rPr>
              <a:t>CONGRATULATIONS! </a:t>
            </a:r>
            <a:endParaRPr lang="en-PH" sz="4800" dirty="0">
              <a:solidFill>
                <a:srgbClr val="336600"/>
              </a:solidFill>
              <a:latin typeface="Jokerm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2060848"/>
            <a:ext cx="6400800" cy="3505944"/>
          </a:xfrm>
        </p:spPr>
        <p:txBody>
          <a:bodyPr/>
          <a:lstStyle/>
          <a:p>
            <a:r>
              <a:rPr lang="en-PH" sz="8000" dirty="0" smtClean="0">
                <a:latin typeface="Batang" pitchFamily="18" charset="-127"/>
                <a:ea typeface="Batang" pitchFamily="18" charset="-127"/>
              </a:rPr>
              <a:t>Job well done Kids!</a:t>
            </a:r>
            <a:endParaRPr lang="en-PH" sz="80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5279</TotalTime>
  <Words>89</Words>
  <Application>Microsoft Office PowerPoint</Application>
  <PresentationFormat>On-screen Show (4:3)</PresentationFormat>
  <Paragraphs>26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Diseño predeterminado</vt:lpstr>
      <vt:lpstr>YEARBOOK</vt:lpstr>
      <vt:lpstr>CONTENTS:</vt:lpstr>
      <vt:lpstr>Classroom Learning</vt:lpstr>
      <vt:lpstr>Special Events and Performances</vt:lpstr>
      <vt:lpstr>Class Achievements</vt:lpstr>
      <vt:lpstr>CONGRATULATIONS! 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Bunoy</cp:lastModifiedBy>
  <cp:revision>744</cp:revision>
  <dcterms:created xsi:type="dcterms:W3CDTF">2010-05-23T14:28:12Z</dcterms:created>
  <dcterms:modified xsi:type="dcterms:W3CDTF">2012-09-30T12:23:48Z</dcterms:modified>
</cp:coreProperties>
</file>